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Tg8WvX21j/Asjj3jPSIOj18Q4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j2e.com/code/template/Y3template2?edit" TargetMode="External"/><Relationship Id="rId3" Type="http://schemas.openxmlformats.org/officeDocument/2006/relationships/hyperlink" Target="http://j2e.com/code/examples/visual/Y3example2?edit" TargetMode="External"/><Relationship Id="rId4" Type="http://schemas.openxmlformats.org/officeDocument/2006/relationships/hyperlink" Target="http://just2easy.com/vids/j2code/Y3video2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Purpose: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 how a computer program can make decisions with the use of conditional blocks (selection).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Learning objective: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tutorial children should be able 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programs need to make decisions based on certain conditions.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Use conditional blocks in simple programs.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students to key vocabulary for this lesson: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unambiguous procedure or precise step-by-step guide to solve a problem or achieve a particular objective.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“When we sequence things, we arrange them in a particular order. Sequence-based algorithms are made from a precise set of instructions.”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Selection: </a:t>
            </a:r>
            <a:r>
              <a:rPr lang="en-GB"/>
              <a:t>Refer to slide 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students of what selection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young pupils develop an understanding of selection in the world around them. For example, when playing a game which requires a set amount of players, “If more then 4 player then wait until there are less”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would have also used selection for choice made in the real world, “If it is warm outside then I will not wear my coat.”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can become increasingly complex with multiple commands and may even start to combine (nesting) these to achieve a required result.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students of what selection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to students about the importance of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in computing/coding.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computer science conditional statements/selection can perform different computations or actions depending on whether a programmer-specified condition equals true or false.</a:t>
            </a:r>
            <a:endParaRPr sz="1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is the programming structure through which a computer executes one or other set of instructions according to whether a particular condition is met. You can build selection into a sequence of instructions. This ability to do different things, depending on what happens as a program is running, makes programming a powerful tool. At the core of many educational games is a simple selection command: “If the answer is right then give a reward, otherwise (else) say the answer is wrong”. Selection statements can be “nested” inside one another, allowing more-complex sets of conditions to be used to determine what happens in a program.</a:t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know how to add a condition to a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Cross-curricular links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Maths: geometry - position and direction.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Template: </a:t>
            </a:r>
            <a:r>
              <a:rPr b="0" i="0"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j2e.com/code/template/Y3template2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b="0" i="0"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j2e.com/code/example/Y3example2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b="0" i="0"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just2easy.com/vids/j2code/Y3video2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Activities: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the template (Y3Template2).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</a:rPr>
              <a:t>Task 1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Make the bat fly down the cave towards the spider.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the class to discuss any problems.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 Which blocks do we need?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/>
              <a:t>Task 2.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and discuss task 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spider to move down the cave more slowly and add the "if" blocks to make something happen when the bat and spider touch.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 Which blocks do we need?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 How could we make the spider disappear?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some different actions when the sprites touch. Experiment with new backgrounds and animations.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and challenge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make a simple animation relating to their topic, for example.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an additional session for students to explore this over an another session.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303673" y="2828830"/>
            <a:ext cx="45175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r>
              <a:rPr b="0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4435" y="2331237"/>
            <a:ext cx="2032882" cy="219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59972" y="2692348"/>
            <a:ext cx="1047205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859972" y="1338779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17442" y="3983811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2327979" y="1166842"/>
            <a:ext cx="1010469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raining outside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bring an umbrella.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not raining outside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don’t.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sunny outside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wear sunglasses.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not sunny outside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don’t.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hungry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get something to eat.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not </a:t>
            </a: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don’t.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5380356" y="2382559"/>
            <a:ext cx="557992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computer science conditional statements (selection) can perform different computations or actions depending on whether a programmer-specified condition equals true or false.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9763" y="1612826"/>
            <a:ext cx="3294387" cy="355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C5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0295" y="2789701"/>
            <a:ext cx="5288879" cy="129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2697" y="2468261"/>
            <a:ext cx="2221412" cy="1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ection"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1044" y="1394262"/>
            <a:ext cx="4029911" cy="40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ection"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1044" y="1394262"/>
            <a:ext cx="4029911" cy="40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